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5"/>
  </p:notesMasterIdLst>
  <p:sldIdLst>
    <p:sldId id="256" r:id="rId2"/>
    <p:sldId id="257" r:id="rId3"/>
    <p:sldId id="270" r:id="rId4"/>
    <p:sldId id="258" r:id="rId5"/>
    <p:sldId id="265" r:id="rId6"/>
    <p:sldId id="271" r:id="rId7"/>
    <p:sldId id="266" r:id="rId8"/>
    <p:sldId id="272" r:id="rId9"/>
    <p:sldId id="267" r:id="rId10"/>
    <p:sldId id="273" r:id="rId11"/>
    <p:sldId id="274" r:id="rId12"/>
    <p:sldId id="275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9F5FB-A0FE-4F1A-A9B4-F417FE9584D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C48D5-8774-4F04-AE4C-D27C1E1F08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8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C48D5-8774-4F04-AE4C-D27C1E1F082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7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419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7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19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6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43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466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7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35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83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11/23/2021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55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055BEBF3-DFCD-47AA-B145-ADA107FAA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537ED-21EA-4DB4-91AF-D440614E4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24000"/>
            <a:ext cx="3810000" cy="2156459"/>
          </a:xfrm>
        </p:spPr>
        <p:txBody>
          <a:bodyPr>
            <a:normAutofit/>
          </a:bodyPr>
          <a:lstStyle/>
          <a:p>
            <a:pPr algn="ctr"/>
            <a:r>
              <a:rPr lang="en-GB"/>
              <a:t>WE ARE BETTER WITH STEAM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93283-4FAD-4052-8B5C-345B72B68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270" y="4283221"/>
            <a:ext cx="3299460" cy="129026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MOBILITATE DIMITROVGRAD-BULGARIA</a:t>
            </a:r>
          </a:p>
          <a:p>
            <a:pPr algn="ctr"/>
            <a:r>
              <a:rPr lang="en-GB" dirty="0"/>
              <a:t>1-5 NOIEMBRIE, 2021</a:t>
            </a: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ABF8B-E57B-475A-98C9-A9659747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830" y="766573"/>
            <a:ext cx="3846650" cy="1519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31D8E-D10B-4F9E-9412-63BAE5C9D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1" b="7309"/>
          <a:stretch/>
        </p:blipFill>
        <p:spPr>
          <a:xfrm>
            <a:off x="8718898" y="2666502"/>
            <a:ext cx="2711102" cy="1524995"/>
          </a:xfrm>
          <a:prstGeom prst="rect">
            <a:avLst/>
          </a:prstGeom>
        </p:spPr>
      </p:pic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A990C080-EAD8-4115-BB9B-2188DD7AD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8" t="18573" r="22813" b="18953"/>
          <a:stretch/>
        </p:blipFill>
        <p:spPr>
          <a:xfrm>
            <a:off x="8377167" y="4544428"/>
            <a:ext cx="1551572" cy="15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36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F5D7D-B4CA-4771-A389-3ACEC75E0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" r="3205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3AE60-C81A-4E51-B863-7499E236D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9A0B6-3808-456F-83B5-B0B18E0BC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96" r="1955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E5D680-D89B-47E5-8CCB-9ADDE3E07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20" b="2263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15F732-99B7-4461-BD2B-9FB87A7A2714}"/>
              </a:ext>
            </a:extLst>
          </p:cNvPr>
          <p:cNvSpPr/>
          <p:nvPr/>
        </p:nvSpPr>
        <p:spPr>
          <a:xfrm>
            <a:off x="2647344" y="367519"/>
            <a:ext cx="6586024" cy="612296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Ziua 3</a:t>
            </a:r>
          </a:p>
          <a:p>
            <a:pPr algn="ctr"/>
            <a:r>
              <a:rPr lang="ro-RO" dirty="0"/>
              <a:t>Am luat parte la </a:t>
            </a:r>
            <a:r>
              <a:rPr lang="en-GB" dirty="0"/>
              <a:t>4</a:t>
            </a:r>
            <a:r>
              <a:rPr lang="ro-RO" dirty="0"/>
              <a:t> activități  STEAM în școală. După amiază am vizitat biblioteca orașului unde s-a desfășurat și o activitate cu elevii. </a:t>
            </a:r>
          </a:p>
          <a:p>
            <a:pPr algn="ctr"/>
            <a:r>
              <a:rPr lang="ro-RO" dirty="0"/>
              <a:t>Ziua 4</a:t>
            </a:r>
          </a:p>
          <a:p>
            <a:pPr algn="ctr"/>
            <a:r>
              <a:rPr lang="ro-RO" dirty="0"/>
              <a:t>Vizita orașului Plovdiv</a:t>
            </a:r>
          </a:p>
          <a:p>
            <a:pPr algn="ctr"/>
            <a:r>
              <a:rPr lang="ro-RO" dirty="0"/>
              <a:t>Ziua 5</a:t>
            </a:r>
          </a:p>
          <a:p>
            <a:pPr algn="ctr"/>
            <a:r>
              <a:rPr lang="ro-RO" dirty="0"/>
              <a:t>Am discutat activitățile care sunt de</a:t>
            </a:r>
            <a:r>
              <a:rPr lang="en-GB" dirty="0"/>
              <a:t> </a:t>
            </a:r>
            <a:r>
              <a:rPr lang="ro-RO" dirty="0"/>
              <a:t>desfășurat în viitor, mobilitățile care vor urma,</a:t>
            </a:r>
          </a:p>
          <a:p>
            <a:pPr algn="ctr"/>
            <a:r>
              <a:rPr lang="ro-RO" dirty="0"/>
              <a:t>Certificatele.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7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43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45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AB288-64C1-493B-BB3D-7AC94E50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293"/>
          <a:stretch/>
        </p:blipFill>
        <p:spPr>
          <a:xfrm>
            <a:off x="20" y="1582"/>
            <a:ext cx="6095980" cy="3427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F20A4-61AD-4413-8D88-72C9FCF2E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4"/>
          <a:stretch/>
        </p:blipFill>
        <p:spPr>
          <a:xfrm>
            <a:off x="6096001" y="-2346"/>
            <a:ext cx="6096000" cy="3431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16FF33-4817-4640-A6BD-3EA88CDA43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2119" b="12991"/>
          <a:stretch/>
        </p:blipFill>
        <p:spPr>
          <a:xfrm>
            <a:off x="20" y="3428203"/>
            <a:ext cx="6095980" cy="3441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D157D-F7DA-4783-AE3C-60B9C272D1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0" b="4444"/>
          <a:stretch/>
        </p:blipFill>
        <p:spPr>
          <a:xfrm>
            <a:off x="6096001" y="3428203"/>
            <a:ext cx="6096000" cy="3438016"/>
          </a:xfrm>
          <a:prstGeom prst="rect">
            <a:avLst/>
          </a:prstGeom>
        </p:spPr>
      </p:pic>
      <p:sp useBgFill="1">
        <p:nvSpPr>
          <p:cNvPr id="54" name="Oval 47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1091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C988E-F2B0-459A-997F-41B98AE25D5B}"/>
              </a:ext>
            </a:extLst>
          </p:cNvPr>
          <p:cNvSpPr txBox="1"/>
          <p:nvPr/>
        </p:nvSpPr>
        <p:spPr>
          <a:xfrm>
            <a:off x="4172327" y="2252697"/>
            <a:ext cx="3875603" cy="1385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cap="all" spc="600" dirty="0" err="1">
                <a:latin typeface="+mj-lt"/>
                <a:ea typeface="+mj-ea"/>
                <a:cs typeface="+mj-cs"/>
              </a:rPr>
              <a:t>ORAsUL</a:t>
            </a:r>
            <a:r>
              <a:rPr lang="en-US" sz="1600" b="1" cap="all" spc="600" dirty="0">
                <a:latin typeface="+mj-lt"/>
                <a:ea typeface="+mj-ea"/>
                <a:cs typeface="+mj-cs"/>
              </a:rPr>
              <a:t> PLOVDIV</a:t>
            </a:r>
            <a:endParaRPr lang="ro-RO" sz="1600" b="1" cap="all" spc="600" dirty="0"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sz="1600" cap="all" spc="600" dirty="0">
                <a:solidFill>
                  <a:srgbClr val="3E3F40"/>
                </a:solidFill>
                <a:latin typeface="Roboto" panose="02000000000000000000" pitchFamily="2" charset="0"/>
                <a:ea typeface="+mj-ea"/>
                <a:cs typeface="+mj-cs"/>
              </a:rPr>
              <a:t>MUZEUL ETNOGRAFIC</a:t>
            </a:r>
            <a:endParaRPr lang="en-US" sz="1600" b="1" cap="all" spc="600" dirty="0"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cap="all" spc="600" dirty="0">
                <a:latin typeface="+mj-lt"/>
                <a:ea typeface="+mj-ea"/>
                <a:cs typeface="+mj-cs"/>
              </a:rPr>
              <a:t>AMFITEATRUL ROMAN</a:t>
            </a:r>
          </a:p>
        </p:txBody>
      </p:sp>
      <p:cxnSp>
        <p:nvCxnSpPr>
          <p:cNvPr id="55" name="Straight Connector 49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317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922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91304-A54D-49DC-B33D-8A8619234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12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1251686-0488-4AA4-88C7-43170DB4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78489-5FA3-4628-AE57-AA1EB00AE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0" r="7847" b="1"/>
          <a:stretch/>
        </p:blipFill>
        <p:spPr>
          <a:xfrm>
            <a:off x="3048000" y="762000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49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7B3CE512-C73D-4F33-B9C0-5BA5D3A4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29025-B16A-419B-83A2-AB05D132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34" y="168365"/>
            <a:ext cx="6952388" cy="32606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dirty="0" err="1">
                <a:solidFill>
                  <a:srgbClr val="FFFFFF"/>
                </a:solidFill>
                <a:effectLst/>
              </a:rPr>
              <a:t>În</a:t>
            </a:r>
            <a:r>
              <a:rPr lang="en-US" sz="2200" dirty="0">
                <a:solidFill>
                  <a:srgbClr val="FFFFFF"/>
                </a:solidFill>
                <a:effectLst/>
              </a:rPr>
              <a:t>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perioada</a:t>
            </a:r>
            <a:r>
              <a:rPr lang="en-US" sz="2200" dirty="0">
                <a:solidFill>
                  <a:srgbClr val="FFFFFF"/>
                </a:solidFill>
                <a:effectLst/>
              </a:rPr>
              <a:t> 1-5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noiembrie</a:t>
            </a:r>
            <a:r>
              <a:rPr lang="en-US" sz="2200" dirty="0">
                <a:solidFill>
                  <a:srgbClr val="FFFFFF"/>
                </a:solidFill>
                <a:effectLst/>
              </a:rPr>
              <a:t>, 2021 s-a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desfășurat</a:t>
            </a:r>
            <a:r>
              <a:rPr lang="en-US" sz="2200" dirty="0">
                <a:solidFill>
                  <a:srgbClr val="FFFFFF"/>
                </a:solidFill>
                <a:effectLst/>
              </a:rPr>
              <a:t> 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în</a:t>
            </a:r>
            <a:r>
              <a:rPr lang="en-US" sz="2200" dirty="0">
                <a:solidFill>
                  <a:srgbClr val="FFFFFF"/>
                </a:solidFill>
                <a:effectLst/>
              </a:rPr>
              <a:t>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Dimitrovgrad</a:t>
            </a:r>
            <a:r>
              <a:rPr lang="en-US" sz="2200" dirty="0">
                <a:solidFill>
                  <a:srgbClr val="FFFFFF"/>
                </a:solidFill>
                <a:effectLst/>
              </a:rPr>
              <a:t>- Bulgaria, prima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mobilitate</a:t>
            </a:r>
            <a:r>
              <a:rPr lang="en-US" sz="2200" dirty="0">
                <a:solidFill>
                  <a:srgbClr val="FFFFFF"/>
                </a:solidFill>
                <a:effectLst/>
              </a:rPr>
              <a:t> a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proiectului</a:t>
            </a:r>
            <a:r>
              <a:rPr lang="en-US" sz="2200" dirty="0">
                <a:solidFill>
                  <a:srgbClr val="FFFFFF"/>
                </a:solidFill>
                <a:effectLst/>
              </a:rPr>
              <a:t> ”WE ARE BETTER WITH STEAM”, cu nr. de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înregistrare</a:t>
            </a:r>
            <a:r>
              <a:rPr lang="en-US" sz="2200" dirty="0">
                <a:solidFill>
                  <a:srgbClr val="FFFFFF"/>
                </a:solidFill>
                <a:effectLst/>
              </a:rPr>
              <a:t>: 2020-1-RO01-KA229-080262_1, din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cadrul</a:t>
            </a:r>
            <a:r>
              <a:rPr lang="en-US" sz="2200" dirty="0">
                <a:solidFill>
                  <a:srgbClr val="FFFFFF"/>
                </a:solidFill>
                <a:effectLst/>
              </a:rPr>
              <a:t> </a:t>
            </a:r>
            <a:r>
              <a:rPr lang="en-US" sz="2200" dirty="0" err="1">
                <a:solidFill>
                  <a:srgbClr val="FFFFFF"/>
                </a:solidFill>
                <a:effectLst/>
              </a:rPr>
              <a:t>programului</a:t>
            </a:r>
            <a:r>
              <a:rPr lang="en-US" sz="2200" dirty="0">
                <a:solidFill>
                  <a:srgbClr val="FFFFFF"/>
                </a:solidFill>
                <a:effectLst/>
              </a:rPr>
              <a:t> Erasmus+ KA229.</a:t>
            </a:r>
            <a:endParaRPr lang="en-US" sz="22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2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8595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67F9BB8-298B-4D5E-8AF2-A2DD8C6BD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8" y="257174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7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90253-958A-4804-8254-808ABFABA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67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34FA5-DF74-429A-AAD4-0B35025DC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B080E6-308F-4DD8-A448-707DFB83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3228" y="3795164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613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2236A-D147-4A9A-BB7D-2E283CE5F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" r="2" b="2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BC3D65-25C8-4DC0-9E32-A23AE2B85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0" r="10826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9C635D-4073-496C-97BE-9BCDC63FA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CB656-428C-4231-BE9C-28177DB39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5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0983A7-24AC-43A9-821B-C1E3F2FB4589}"/>
              </a:ext>
            </a:extLst>
          </p:cNvPr>
          <p:cNvSpPr/>
          <p:nvPr/>
        </p:nvSpPr>
        <p:spPr>
          <a:xfrm>
            <a:off x="2799940" y="-6490481"/>
            <a:ext cx="6586024" cy="612296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ZIUA 1</a:t>
            </a:r>
            <a:endParaRPr lang="ro-RO" dirty="0"/>
          </a:p>
          <a:p>
            <a:pPr algn="ctr"/>
            <a:r>
              <a:rPr lang="ro-RO" dirty="0"/>
              <a:t>Ziua a debutat cu un cuvânt de bun venit din partea d-nei directoare, după care am făcut un tur al școlii. Ziua a continuat  cu prezentarea școlilor și a   unor exemple de activități STEAM.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61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2236A-D147-4A9A-BB7D-2E283CE5F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" r="2" b="2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BC3D65-25C8-4DC0-9E32-A23AE2B85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0" r="10826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9C635D-4073-496C-97BE-9BCDC63FA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CB656-428C-4231-BE9C-28177DB39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5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A25EC06-9B7D-4CD7-BC42-ACF79E6A628A}"/>
              </a:ext>
            </a:extLst>
          </p:cNvPr>
          <p:cNvSpPr/>
          <p:nvPr/>
        </p:nvSpPr>
        <p:spPr>
          <a:xfrm>
            <a:off x="2632354" y="367519"/>
            <a:ext cx="6586024" cy="612296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ZIUA 1</a:t>
            </a:r>
            <a:endParaRPr lang="ro-RO" dirty="0"/>
          </a:p>
          <a:p>
            <a:pPr algn="ctr"/>
            <a:r>
              <a:rPr lang="ro-RO" dirty="0"/>
              <a:t>Ziua a debutat cu un cuvânt de bun venit din partea d-nei directoare, după care am făcut un tur al școlii. Ziua a continuat  cu prezentarea școlilor și a   unor exemple de activități STEAM.</a:t>
            </a:r>
            <a:r>
              <a:rPr lang="en-GB" dirty="0"/>
              <a:t> </a:t>
            </a:r>
            <a:r>
              <a:rPr lang="en-GB" dirty="0" err="1"/>
              <a:t>Seara</a:t>
            </a:r>
            <a:r>
              <a:rPr lang="en-GB" dirty="0"/>
              <a:t>  am </a:t>
            </a:r>
            <a:r>
              <a:rPr lang="en-GB" dirty="0" err="1"/>
              <a:t>fost</a:t>
            </a:r>
            <a:r>
              <a:rPr lang="en-GB" dirty="0"/>
              <a:t> </a:t>
            </a:r>
            <a:r>
              <a:rPr lang="en-GB" dirty="0" err="1"/>
              <a:t>invita</a:t>
            </a:r>
            <a:r>
              <a:rPr lang="ro-RO" dirty="0"/>
              <a:t>ți la un eveniment culinar realizat de elevi.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39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F8771-BEDF-4E45-85D4-0464FA83E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46" r="-2" b="1402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21732A-5E71-4FF9-8386-3FB4C3230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20" r="-3" b="731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B93B32-6A32-4572-B0FB-2574318C3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6" r="2" b="841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4D093-751F-4EFA-BC32-F4368C8DD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5" r="-2" b="33507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A7B766D-1320-426C-9699-2097434074BF}"/>
              </a:ext>
            </a:extLst>
          </p:cNvPr>
          <p:cNvSpPr/>
          <p:nvPr/>
        </p:nvSpPr>
        <p:spPr>
          <a:xfrm>
            <a:off x="2802988" y="-6471431"/>
            <a:ext cx="6586024" cy="612296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4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F8771-BEDF-4E45-85D4-0464FA83E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46" r="-2" b="1402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21732A-5E71-4FF9-8386-3FB4C3230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20" r="-3" b="731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B93B32-6A32-4572-B0FB-2574318C3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6" r="2" b="841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4D093-751F-4EFA-BC32-F4368C8DD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5" r="-2" b="33507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5F1F626-4708-47A4-A97F-8B9385FCD028}"/>
              </a:ext>
            </a:extLst>
          </p:cNvPr>
          <p:cNvSpPr/>
          <p:nvPr/>
        </p:nvSpPr>
        <p:spPr>
          <a:xfrm>
            <a:off x="2632354" y="367519"/>
            <a:ext cx="6586024" cy="612296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Ziua 2</a:t>
            </a:r>
          </a:p>
          <a:p>
            <a:pPr algn="ctr"/>
            <a:r>
              <a:rPr lang="ro-RO" dirty="0"/>
              <a:t>De </a:t>
            </a:r>
            <a:r>
              <a:rPr lang="ro-RO"/>
              <a:t>dimineață am </a:t>
            </a:r>
            <a:r>
              <a:rPr lang="ro-RO" dirty="0"/>
              <a:t>vizitat orașul </a:t>
            </a:r>
            <a:r>
              <a:rPr lang="ro-RO" dirty="0" err="1"/>
              <a:t>Dimitrovgarad</a:t>
            </a:r>
            <a:r>
              <a:rPr lang="ro-RO" dirty="0"/>
              <a:t>. După amiază am vizitat </a:t>
            </a:r>
            <a:r>
              <a:rPr lang="ro-RO" dirty="0" err="1"/>
              <a:t>planetarium</a:t>
            </a:r>
            <a:r>
              <a:rPr lang="ro-RO" dirty="0"/>
              <a:t> </a:t>
            </a:r>
            <a:r>
              <a:rPr lang="en-GB" b="0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„Giordano Bruno” </a:t>
            </a:r>
            <a:r>
              <a:rPr lang="ro-RO" dirty="0"/>
              <a:t>unde am fost întâmpinați  de viceprimarul orașului, după care am participat la o lecție STEAM realizată de elevii care fac opțional lecții de astronomie.</a:t>
            </a:r>
          </a:p>
          <a:p>
            <a:pPr algn="ctr"/>
            <a:r>
              <a:rPr lang="ro-RO" dirty="0"/>
              <a:t>Seara am fost invitați să participăm la curs de dansuri populare bulgăresc.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740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F5D7D-B4CA-4771-A389-3ACEC75E0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" r="3205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3AE60-C81A-4E51-B863-7499E236D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9A0B6-3808-456F-83B5-B0B18E0BC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96" r="1955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E5D680-D89B-47E5-8CCB-9ADDE3E07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20" b="2263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DCDCD3-9518-4E19-BA0E-B20C46D20F12}"/>
              </a:ext>
            </a:extLst>
          </p:cNvPr>
          <p:cNvSpPr/>
          <p:nvPr/>
        </p:nvSpPr>
        <p:spPr>
          <a:xfrm>
            <a:off x="2539691" y="-6387461"/>
            <a:ext cx="6586024" cy="612296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1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rtalVTI">
  <a:themeElements>
    <a:clrScheme name="AnalogousFromDarkSeedLeftStep">
      <a:dk1>
        <a:srgbClr val="000000"/>
      </a:dk1>
      <a:lt1>
        <a:srgbClr val="FFFFFF"/>
      </a:lt1>
      <a:dk2>
        <a:srgbClr val="223C2A"/>
      </a:dk2>
      <a:lt2>
        <a:srgbClr val="E8E3E2"/>
      </a:lt2>
      <a:accent1>
        <a:srgbClr val="46ADC0"/>
      </a:accent1>
      <a:accent2>
        <a:srgbClr val="37B594"/>
      </a:accent2>
      <a:accent3>
        <a:srgbClr val="43B768"/>
      </a:accent3>
      <a:accent4>
        <a:srgbClr val="43B537"/>
      </a:accent4>
      <a:accent5>
        <a:srgbClr val="7BB141"/>
      </a:accent5>
      <a:accent6>
        <a:srgbClr val="9FA833"/>
      </a:accent6>
      <a:hlink>
        <a:srgbClr val="519130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221</TotalTime>
  <Words>255</Words>
  <Application>Microsoft Office PowerPoint</Application>
  <PresentationFormat>Widescreen</PresentationFormat>
  <Paragraphs>22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Roboto</vt:lpstr>
      <vt:lpstr>Segoe UI Historic</vt:lpstr>
      <vt:lpstr>Trade Gothic Next Cond</vt:lpstr>
      <vt:lpstr>Trade Gothic Next Light</vt:lpstr>
      <vt:lpstr>PortalVTI</vt:lpstr>
      <vt:lpstr>WE ARE BETTER WITH STEAM</vt:lpstr>
      <vt:lpstr>În perioada 1-5 noiembrie, 2021 s-a desfășurat  în Dimitrovgrad- Bulgaria, prima mobilitate a proiectului ”WE ARE BETTER WITH STEAM”, cu nr. de înregistrare: 2020-1-RO01-KA229-080262_1, din cadrul programului Erasmus+ KA229.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BETTER WITH STEAM</dc:title>
  <dc:creator>SANDU M. MIHAELA CAS. MIRZA</dc:creator>
  <cp:lastModifiedBy>SANDU M. MIHAELA CAS. MIRZA</cp:lastModifiedBy>
  <cp:revision>8</cp:revision>
  <dcterms:created xsi:type="dcterms:W3CDTF">2021-11-12T18:25:31Z</dcterms:created>
  <dcterms:modified xsi:type="dcterms:W3CDTF">2021-11-23T14:43:26Z</dcterms:modified>
</cp:coreProperties>
</file>