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5" r:id="rId3"/>
    <p:sldId id="266" r:id="rId4"/>
    <p:sldId id="267" r:id="rId5"/>
    <p:sldId id="268" r:id="rId6"/>
    <p:sldId id="258" r:id="rId7"/>
    <p:sldId id="259" r:id="rId8"/>
    <p:sldId id="261" r:id="rId9"/>
    <p:sldId id="270" r:id="rId10"/>
    <p:sldId id="269" r:id="rId11"/>
    <p:sldId id="271" r:id="rId12"/>
    <p:sldId id="263" r:id="rId13"/>
    <p:sldId id="264" r:id="rId14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04B36-7EEE-46ED-B60E-B09E27B1F7B5}" type="datetimeFigureOut">
              <a:rPr lang="ro-RO" smtClean="0"/>
              <a:t>22.11.2021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B4744-64CB-4E2C-87F0-8626BE5CC50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00666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B4744-64CB-4E2C-87F0-8626BE5CC508}" type="slidenum">
              <a:rPr lang="ro-RO" smtClean="0"/>
              <a:t>3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37260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B4744-64CB-4E2C-87F0-8626BE5CC508}" type="slidenum">
              <a:rPr lang="ro-RO" smtClean="0"/>
              <a:t>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6912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C03C-BD2B-473A-87C6-C913D449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CA5346-810B-4290-9C1A-27D07DD59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12161-B775-49A0-928D-E9F62F190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E8FE-0CEF-4988-B484-C15434DA4B4F}" type="datetimeFigureOut">
              <a:rPr lang="ro-RO" smtClean="0"/>
              <a:t>22.11.2021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05596-0DC8-4AC3-B344-73E3C0D7E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C88FF-AF9A-4554-B6DB-2B5A12A30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695FE-E7AF-4BA9-AC87-B1C0BF4C935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328455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89E79-1232-409F-83F6-6DD26F78F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A2CB8-0CF4-4D1A-A298-CB7C5A5DD0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8E654-5CE6-40AB-9FD7-7C03680C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E8FE-0CEF-4988-B484-C15434DA4B4F}" type="datetimeFigureOut">
              <a:rPr lang="ro-RO" smtClean="0"/>
              <a:t>22.11.2021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962F6-F02E-49E7-B1C2-455D6BC74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78056-1BCF-4904-AAF8-4EF26C39D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695FE-E7AF-4BA9-AC87-B1C0BF4C935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395445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A9D518-2959-44CE-A5B9-78FE1DBAEE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A57B6A-0C54-41D4-9D2E-A190204E9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40431-1D9D-4C9F-A624-9E7548993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E8FE-0CEF-4988-B484-C15434DA4B4F}" type="datetimeFigureOut">
              <a:rPr lang="ro-RO" smtClean="0"/>
              <a:t>22.11.2021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98C4A-363B-46FB-B5BB-13B8321AB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AA2C4-D83F-442D-AD6B-522815C1E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695FE-E7AF-4BA9-AC87-B1C0BF4C935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26714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4E6A1-111B-42CA-BBC1-CBFF69228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5A3FF-4770-422D-AA94-C163EF66F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687B8-8DCB-4376-9899-921CAD03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E8FE-0CEF-4988-B484-C15434DA4B4F}" type="datetimeFigureOut">
              <a:rPr lang="ro-RO" smtClean="0"/>
              <a:t>22.11.2021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6348F-7A8F-4BA7-B421-182E97C7A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5637F-46D7-447F-B55F-4961A1ACC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695FE-E7AF-4BA9-AC87-B1C0BF4C935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216074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AADE8-9458-4842-BD22-87D01939A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1E033-730D-47DC-9C0A-59A9B4C69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388D2-84F2-411C-B2B0-8D9A6AA0E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E8FE-0CEF-4988-B484-C15434DA4B4F}" type="datetimeFigureOut">
              <a:rPr lang="ro-RO" smtClean="0"/>
              <a:t>22.11.2021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43B35-8639-4700-A418-16FDBCF5D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746F4-0DF3-4549-A33B-A915632A9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695FE-E7AF-4BA9-AC87-B1C0BF4C935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02210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5614F-871D-4845-B3E7-07F06C10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57DD2-CDB5-4B45-91BE-CE361D9EF3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5D53ED-D365-4896-B941-686B361883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8D857F-0FA9-4CF4-8CFD-8867AB0DB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E8FE-0CEF-4988-B484-C15434DA4B4F}" type="datetimeFigureOut">
              <a:rPr lang="ro-RO" smtClean="0"/>
              <a:t>22.11.2021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A8364A-0B42-4A6A-B4C5-C78AA641F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A7B44-669E-4123-8D97-0C165F469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695FE-E7AF-4BA9-AC87-B1C0BF4C935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02953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A1BFC-8239-4D3F-A179-F3B6AEC57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55EF8-C3BA-46DB-A573-D26F53467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E7357-192E-49DF-BF9A-DC948F4B4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734923-6776-4AEF-9ED0-DC614185FF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F2E77A-3692-44AB-ABCB-9A24D366DA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401477-E17F-45E9-9227-448726C28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E8FE-0CEF-4988-B484-C15434DA4B4F}" type="datetimeFigureOut">
              <a:rPr lang="ro-RO" smtClean="0"/>
              <a:t>22.11.2021</a:t>
            </a:fld>
            <a:endParaRPr lang="ro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51F30E-EF7D-4630-BCD0-1A9139725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97D094-B919-46E7-A4F4-B4457563F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695FE-E7AF-4BA9-AC87-B1C0BF4C935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43680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82F05-C340-456F-8151-EDACFE8F2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F5423-6930-493B-9910-4434282C2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E8FE-0CEF-4988-B484-C15434DA4B4F}" type="datetimeFigureOut">
              <a:rPr lang="ro-RO" smtClean="0"/>
              <a:t>22.11.2021</a:t>
            </a:fld>
            <a:endParaRPr lang="ro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B86709-12D8-4D77-A155-4E812FF48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BDB1B-6051-49DF-9AB7-200C379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695FE-E7AF-4BA9-AC87-B1C0BF4C935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70239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8E951F-BA2D-4CC5-BB2A-C90D2C971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E8FE-0CEF-4988-B484-C15434DA4B4F}" type="datetimeFigureOut">
              <a:rPr lang="ro-RO" smtClean="0"/>
              <a:t>22.11.2021</a:t>
            </a:fld>
            <a:endParaRPr lang="ro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824052-D0F5-4950-A667-25703060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8D65B0-26B1-441B-9DF6-46A285DB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695FE-E7AF-4BA9-AC87-B1C0BF4C935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99234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00B5F-0B69-4E21-BA2E-F8FA3876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40FC9-6BDD-4F4B-A053-33E8118FE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0A328-89FC-4793-9E32-0539E26F7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983C5-5DFE-4143-9039-83FA6D666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E8FE-0CEF-4988-B484-C15434DA4B4F}" type="datetimeFigureOut">
              <a:rPr lang="ro-RO" smtClean="0"/>
              <a:t>22.11.2021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289AC-E52E-4944-8A5F-AE00C8ED8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7EB9B-DEB1-4720-8496-3C98F2642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695FE-E7AF-4BA9-AC87-B1C0BF4C935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264185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31B9-8BA0-45C1-8B46-26242EAEA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B6C8D0-A06E-41E0-83E1-22ED804B7E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81427A-1413-4490-B8BF-A8A29CC3C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7CB4B8-3CB5-43B2-B129-E16F98AFB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E8FE-0CEF-4988-B484-C15434DA4B4F}" type="datetimeFigureOut">
              <a:rPr lang="ro-RO" smtClean="0"/>
              <a:t>22.11.2021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79AA2E-BBA5-49F5-93BE-6460170E3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B9868-EB39-4383-ACC6-58D590DBE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695FE-E7AF-4BA9-AC87-B1C0BF4C935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68545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538C0D-12B1-4B97-A845-209C80BF2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61F21-7D4D-453F-AA1F-8196DAF15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8038A-66B9-4DD0-B7D4-64506A6E41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6E8FE-0CEF-4988-B484-C15434DA4B4F}" type="datetimeFigureOut">
              <a:rPr lang="ro-RO" smtClean="0"/>
              <a:t>22.11.2021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29DFE-BAB6-4F4B-88FE-A661415E8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FDF83-22A5-4CCA-9276-D502F3A51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695FE-E7AF-4BA9-AC87-B1C0BF4C935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8931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6B103-D931-4508-9985-3DDDD7D27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Merg la scoala, am o sansa!</a:t>
            </a:r>
            <a:br>
              <a:rPr lang="it-IT" dirty="0"/>
            </a:br>
            <a:r>
              <a:rPr lang="ro-RO" dirty="0"/>
              <a:t>2018-1-TR01-KA229-059950_4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22632-FD7B-46AC-BBB2-C0D5690E0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Perioada</a:t>
            </a:r>
            <a:r>
              <a:rPr lang="en-US" dirty="0"/>
              <a:t> 23.10.2021 - 28.10.2021 </a:t>
            </a:r>
          </a:p>
          <a:p>
            <a:r>
              <a:rPr lang="en-US" dirty="0"/>
              <a:t>F.G.G. EDUCULTURE CENTER OF EDUCATION</a:t>
            </a:r>
          </a:p>
          <a:p>
            <a:r>
              <a:rPr lang="ro-RO" dirty="0"/>
              <a:t>Cyprus</a:t>
            </a:r>
            <a:r>
              <a:rPr lang="en-US" dirty="0"/>
              <a:t>-</a:t>
            </a:r>
            <a:r>
              <a:rPr lang="ro-RO" dirty="0"/>
              <a:t>Limassol</a:t>
            </a:r>
            <a:endParaRPr lang="en-US" dirty="0"/>
          </a:p>
          <a:p>
            <a:r>
              <a:rPr lang="en-US" dirty="0" err="1"/>
              <a:t>Cursul</a:t>
            </a:r>
            <a:r>
              <a:rPr lang="en-US" dirty="0"/>
              <a:t> :”Facing Behavior Problem–Indiscipline, Racism and Bullying in the Classroom” </a:t>
            </a:r>
          </a:p>
          <a:p>
            <a:pPr marL="0" indent="0">
              <a:buNone/>
            </a:pPr>
            <a:r>
              <a:rPr lang="en-US" dirty="0"/>
              <a:t>(„</a:t>
            </a:r>
            <a:r>
              <a:rPr lang="en-US" dirty="0" err="1"/>
              <a:t>Confruntarea</a:t>
            </a:r>
            <a:r>
              <a:rPr lang="en-US" dirty="0"/>
              <a:t> cu </a:t>
            </a:r>
            <a:r>
              <a:rPr lang="en-US" dirty="0" err="1"/>
              <a:t>probleme</a:t>
            </a:r>
            <a:r>
              <a:rPr lang="en-US" dirty="0"/>
              <a:t> de </a:t>
            </a:r>
            <a:r>
              <a:rPr lang="en-US" dirty="0" err="1"/>
              <a:t>comportament</a:t>
            </a:r>
            <a:r>
              <a:rPr lang="en-US" dirty="0"/>
              <a:t> – ​​</a:t>
            </a:r>
            <a:r>
              <a:rPr lang="en-US" dirty="0" err="1"/>
              <a:t>indisciplină</a:t>
            </a:r>
            <a:r>
              <a:rPr lang="en-US" dirty="0"/>
              <a:t>, </a:t>
            </a:r>
            <a:r>
              <a:rPr lang="en-US" dirty="0" err="1"/>
              <a:t>rasism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agresiune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sala</a:t>
            </a:r>
            <a:r>
              <a:rPr lang="en-US" dirty="0"/>
              <a:t> de </a:t>
            </a:r>
            <a:r>
              <a:rPr lang="en-US" dirty="0" err="1"/>
              <a:t>clasă</a:t>
            </a:r>
            <a:r>
              <a:rPr lang="en-US" dirty="0"/>
              <a:t>”)</a:t>
            </a:r>
          </a:p>
          <a:p>
            <a:r>
              <a:rPr lang="ro-RO" dirty="0"/>
              <a:t>Șaptesprezece participanți din Franța, România, Germania și Slovacia </a:t>
            </a:r>
            <a:r>
              <a:rPr lang="en-US" dirty="0"/>
              <a:t>au</a:t>
            </a:r>
            <a:r>
              <a:rPr lang="ro-RO" dirty="0"/>
              <a:t> participa</a:t>
            </a:r>
            <a:r>
              <a:rPr lang="en-US" dirty="0"/>
              <a:t>t</a:t>
            </a:r>
            <a:r>
              <a:rPr lang="ro-RO" dirty="0"/>
              <a:t> la cursul </a:t>
            </a:r>
            <a:r>
              <a:rPr lang="en-US" dirty="0"/>
              <a:t>di</a:t>
            </a:r>
            <a:r>
              <a:rPr lang="ro-RO" dirty="0"/>
              <a:t>n Cipru</a:t>
            </a:r>
            <a:r>
              <a:rPr lang="en-US" dirty="0"/>
              <a:t>- formator,</a:t>
            </a:r>
            <a:r>
              <a:rPr lang="ro-RO" dirty="0"/>
              <a:t> Zara Keady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67F3C4-AA21-4F93-BE4D-AAA0B551E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7367" y="365125"/>
            <a:ext cx="2946787" cy="10559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2254A1-23E5-4D51-B7C0-D22D5E94E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368" y="1825625"/>
            <a:ext cx="1856674" cy="151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89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4F13D-FEF3-4254-9921-E170FC6F2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8A8990-163B-4813-84C6-D2B65757A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135" y="0"/>
            <a:ext cx="6067865" cy="45508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9C264A-0C71-4E9B-8F39-5550E68F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02"/>
            <a:ext cx="5143500" cy="647817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152B27-8732-4C43-90A9-31CC665C1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90073" y="3327681"/>
            <a:ext cx="4687489" cy="3515617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016F5D-DC85-438F-9FC0-4BD115E70FDB}"/>
              </a:ext>
            </a:extLst>
          </p:cNvPr>
          <p:cNvSpPr txBox="1"/>
          <p:nvPr/>
        </p:nvSpPr>
        <p:spPr>
          <a:xfrm>
            <a:off x="9056079" y="4971145"/>
            <a:ext cx="31359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/>
              <a:t>Vizită la Galeria Municipală</a:t>
            </a:r>
            <a:endParaRPr lang="en-US" dirty="0"/>
          </a:p>
          <a:p>
            <a:r>
              <a:rPr lang="ro-RO" dirty="0"/>
              <a:t>Și la Muzeul Arheologic </a:t>
            </a:r>
          </a:p>
        </p:txBody>
      </p:sp>
    </p:spTree>
    <p:extLst>
      <p:ext uri="{BB962C8B-B14F-4D97-AF65-F5344CB8AC3E}">
        <p14:creationId xmlns:p14="http://schemas.microsoft.com/office/powerpoint/2010/main" val="2218071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F00A-39EE-462D-963F-F07F6D4C3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•	</a:t>
            </a:r>
            <a:endParaRPr lang="ro-R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47B526-605D-46A9-ABEB-72B509144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378" y="0"/>
            <a:ext cx="51435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2212CF-B596-464F-B278-FE20C12A6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5143500" cy="685800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09C87D6-696C-49A1-8748-FD1914A00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79298" y="3691136"/>
            <a:ext cx="4740813" cy="316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85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6ADAA-2A0C-484E-8055-9DAB0EF49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/>
              <a:t>Activități de conștientizare și exprimare culturală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274818-14DF-48D2-82F6-D2BD3A0D75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BA81C0D-3F87-4B0A-9FB2-B6BE48EE50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97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61FDD-17B0-4023-A8DA-694825B42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28.10.2021- Prezentarea temei de grup, primirea certificatelor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4B75716-7E6D-44B8-BBA4-6B9275CE13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5181600" cy="3886200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9BC2BB5-245D-40DA-B705-11B90557E5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E5B413-A1C5-4E9C-8C1F-D5D11236C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25625"/>
            <a:ext cx="5182049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8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19AF2-EBC1-41E7-9EB4-3CD5FC4BC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Scopul</a:t>
            </a:r>
            <a:r>
              <a:rPr lang="en-US" dirty="0"/>
              <a:t> </a:t>
            </a:r>
            <a:r>
              <a:rPr lang="ro-RO" dirty="0"/>
              <a:t>și</a:t>
            </a:r>
            <a:r>
              <a:rPr lang="en-US" dirty="0"/>
              <a:t> </a:t>
            </a:r>
            <a:r>
              <a:rPr lang="en-US" dirty="0" err="1"/>
              <a:t>obiectivele</a:t>
            </a:r>
            <a:r>
              <a:rPr lang="ro-RO" dirty="0"/>
              <a:t> urmărite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46F7D-0FCB-472A-954E-CFDDA82EE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o-RO" dirty="0"/>
              <a:t>Dezvoltarea competentelor de gestionare a situatiilor de absenteism si abandon scolar si de</a:t>
            </a:r>
            <a:r>
              <a:rPr lang="en-US" dirty="0"/>
              <a:t> </a:t>
            </a:r>
            <a:r>
              <a:rPr lang="ro-RO" dirty="0"/>
              <a:t>comportament si integrare , prin participarea a 10 cadre didactice de la Scoala Gimnaziala Nr.1</a:t>
            </a:r>
            <a:r>
              <a:rPr lang="en-US" dirty="0"/>
              <a:t> </a:t>
            </a:r>
            <a:r>
              <a:rPr lang="ro-RO" dirty="0"/>
              <a:t>Albesti, la cursuri de formare europeana, pana la 21 aprilie 2021.</a:t>
            </a:r>
          </a:p>
          <a:p>
            <a:r>
              <a:rPr lang="ro-RO" dirty="0"/>
              <a:t>O2. Un numar de 4 cadre didactice sa-si insuseasca metode si tehnici inovatoare, pentru a raspunde</a:t>
            </a:r>
            <a:r>
              <a:rPr lang="en-US" dirty="0"/>
              <a:t> </a:t>
            </a:r>
            <a:r>
              <a:rPr lang="ro-RO" dirty="0"/>
              <a:t>nevoilor individuale ale tuturor elevilor aflati in dificultate, pentru a manageria si rezolva mai usor</a:t>
            </a:r>
            <a:r>
              <a:rPr lang="en-US" dirty="0"/>
              <a:t> </a:t>
            </a:r>
            <a:r>
              <a:rPr lang="ro-RO" dirty="0"/>
              <a:t>probleme comportamentale aparute in randul elevilor,</a:t>
            </a:r>
            <a:r>
              <a:rPr lang="en-US" dirty="0"/>
              <a:t> </a:t>
            </a:r>
            <a:r>
              <a:rPr lang="ro-RO" dirty="0"/>
              <a:t>pana la 21 aprilie 2021;</a:t>
            </a:r>
          </a:p>
          <a:p>
            <a:r>
              <a:rPr lang="ro-RO" dirty="0"/>
              <a:t>O4. Un numar de 10 cadre didactice sa-si imbunatateasca capacitatea de comunicare intr-o limba</a:t>
            </a:r>
            <a:r>
              <a:rPr lang="en-US" dirty="0"/>
              <a:t> </a:t>
            </a:r>
            <a:r>
              <a:rPr lang="ro-RO" dirty="0"/>
              <a:t>straina, in vederea initierii unui noi parteneriate, pana la 21 aprilie 2021;</a:t>
            </a: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682857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72D35-EB75-4FFB-9555-5C36B1760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23.10.2021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BF1F3-DDFC-4D3B-8AE8-14186F736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/>
              <a:t>•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658FA8-9C0F-4FB4-9667-0BC27B9A3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20468">
            <a:off x="8405953" y="527982"/>
            <a:ext cx="2889196" cy="2302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762157-1ECC-4668-9AAE-6DAF40C8E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61729">
            <a:off x="5810064" y="1840864"/>
            <a:ext cx="2619375" cy="1743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D176BE-4217-4682-ACFE-FC1B1A5AB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598942" cy="3780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831E33-DF9A-4791-BCC1-CB11982B5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0646" y="-34261"/>
            <a:ext cx="2759831" cy="1859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C72A4A-F8F1-4889-AFED-1F375DD60E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9622" y="3441698"/>
            <a:ext cx="3394496" cy="25425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5EDE19-64AE-4603-BB06-5DEB74B523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1604" y="2711792"/>
            <a:ext cx="5336344" cy="4002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66FFBC-3562-4221-BBBF-8D20B2EF05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2082" y="3793344"/>
            <a:ext cx="4470793" cy="298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77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80A93C-922B-42B4-97DE-E32A7AF130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88813" y="2236763"/>
            <a:ext cx="4403187" cy="4636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727708-AF04-40E2-A41A-99029B57F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580" y="1"/>
            <a:ext cx="784039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21080A-B4EE-4B38-9CC4-FC332A147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23.10.2021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D5609-2723-4AB2-B22F-4458125A4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822960"/>
            <a:ext cx="5181600" cy="5354003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o-RO" dirty="0">
                <a:solidFill>
                  <a:srgbClr val="FF0000"/>
                </a:solidFill>
              </a:rPr>
              <a:t>• Activități pentru team building</a:t>
            </a:r>
          </a:p>
          <a:p>
            <a:pPr marL="0" indent="0">
              <a:buNone/>
            </a:pPr>
            <a:r>
              <a:rPr lang="ro-RO" dirty="0">
                <a:solidFill>
                  <a:srgbClr val="FF0000"/>
                </a:solidFill>
              </a:rPr>
              <a:t>• Rolul managementului comportamental eficient</a:t>
            </a:r>
          </a:p>
          <a:p>
            <a:pPr marL="0" indent="0">
              <a:buNone/>
            </a:pPr>
            <a:r>
              <a:rPr lang="ro-RO" dirty="0">
                <a:solidFill>
                  <a:srgbClr val="FF0000"/>
                </a:solidFill>
              </a:rPr>
              <a:t>• Explicarea muncii de grup</a:t>
            </a:r>
          </a:p>
          <a:p>
            <a:endParaRPr lang="ro-R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F3AB72-ABF8-4A42-9598-F5D72B104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897" y="0"/>
            <a:ext cx="5448103" cy="408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55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F9C31-3C7E-4315-87A3-38B290144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24.10.2021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F9C31-E052-4F0B-A48C-A1E953598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• Indisciplina, un fenomen complex</a:t>
            </a:r>
          </a:p>
          <a:p>
            <a:pPr marL="0" indent="0">
              <a:buNone/>
            </a:pPr>
            <a:r>
              <a:rPr lang="it-IT" dirty="0"/>
              <a:t>• Cum să faci față indisciplinei</a:t>
            </a:r>
            <a:endParaRPr lang="ro-RO" dirty="0"/>
          </a:p>
          <a:p>
            <a:pPr marL="0" indent="0">
              <a:buNone/>
            </a:pPr>
            <a:r>
              <a:rPr lang="ro-RO" dirty="0"/>
              <a:t>• Tratarea conflictelor elevilor</a:t>
            </a:r>
          </a:p>
          <a:p>
            <a:pPr marL="0" indent="0">
              <a:buNone/>
            </a:pPr>
            <a:r>
              <a:rPr lang="ro-RO" dirty="0"/>
              <a:t>• Activități care sporesc empatia și sentimentul de apartenență</a:t>
            </a:r>
          </a:p>
          <a:p>
            <a:pPr marL="0" indent="0">
              <a:buNone/>
            </a:pPr>
            <a:r>
              <a:rPr lang="ro-RO" dirty="0"/>
              <a:t>• Programe antirasiste și anti-bulling implementate în Cipru</a:t>
            </a:r>
          </a:p>
          <a:p>
            <a:pPr marL="0" indent="0">
              <a:buNone/>
            </a:pPr>
            <a:r>
              <a:rPr lang="ro-RO" dirty="0"/>
              <a:t>•Lucru de grup</a:t>
            </a:r>
          </a:p>
          <a:p>
            <a:endParaRPr lang="ro-R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7D8004-14AF-4819-9174-F2C2227D5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5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0EB87A4-484D-426B-8504-1246EEA91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846" y="0"/>
            <a:ext cx="6508216" cy="4788172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7383BE-EF50-4A34-8846-09103D80F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938" y="-14069"/>
            <a:ext cx="5725198" cy="429389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51D961-8F95-4DCF-85F1-7EBA05486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36" y="0"/>
            <a:ext cx="3269406" cy="6857999"/>
          </a:xfrm>
        </p:spPr>
        <p:txBody>
          <a:bodyPr>
            <a:normAutofit/>
          </a:bodyPr>
          <a:lstStyle/>
          <a:p>
            <a:r>
              <a:rPr lang="ro-RO" dirty="0">
                <a:solidFill>
                  <a:srgbClr val="FFFF00"/>
                </a:solidFill>
              </a:rPr>
              <a:t>Activități care încurajează comunicarea</a:t>
            </a:r>
            <a:br>
              <a:rPr lang="ro-RO" dirty="0"/>
            </a:br>
            <a:endParaRPr lang="ro-RO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3981E0-9EA8-426D-A5D2-F7B008491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3136" y="3644059"/>
            <a:ext cx="6484869" cy="36787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603122-56A3-4991-86F5-2FCF0C807E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8" y="4113873"/>
            <a:ext cx="5725198" cy="367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BB1FE7-AE17-406F-8536-9BF4AF2E8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7224" y="0"/>
            <a:ext cx="3624776" cy="40494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1CBDDD-D2B5-47CB-9F00-4031F7BB6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226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F8056D-F2CD-4BA5-927D-03F5CE09A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/>
              <a:t>2</a:t>
            </a:r>
            <a:r>
              <a:rPr lang="en-US" dirty="0"/>
              <a:t>5</a:t>
            </a:r>
            <a:r>
              <a:rPr lang="ro-RO" dirty="0"/>
              <a:t>.10.2021</a:t>
            </a:r>
            <a:br>
              <a:rPr lang="en-US" dirty="0"/>
            </a:br>
            <a:r>
              <a:rPr lang="it-IT" dirty="0"/>
              <a:t>Vizită în centrul vechi al orașului Limassol</a:t>
            </a:r>
            <a:br>
              <a:rPr lang="it-IT" dirty="0"/>
            </a:br>
            <a:endParaRPr lang="ro-R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5FED2-3264-4B5D-8D43-64CFC2626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69"/>
            <a:ext cx="10515600" cy="477019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683AB-E02C-40F1-A81D-1A6401BD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175" y="2581275"/>
            <a:ext cx="6600825" cy="4276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272B0A-C968-48AE-8BBB-297D0E242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3721" y="3797217"/>
            <a:ext cx="1985303" cy="20468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8D4337-BDF6-4115-9B6C-7886F442C0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37" y="2777477"/>
            <a:ext cx="3601640" cy="40494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FB5B63-25C7-4D8A-AC7D-8ECCDC2F7866}"/>
              </a:ext>
            </a:extLst>
          </p:cNvPr>
          <p:cNvSpPr txBox="1"/>
          <p:nvPr/>
        </p:nvSpPr>
        <p:spPr>
          <a:xfrm>
            <a:off x="8493541" y="3705051"/>
            <a:ext cx="3624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/>
              <a:t>Castelul Medieval </a:t>
            </a:r>
          </a:p>
        </p:txBody>
      </p:sp>
    </p:spTree>
    <p:extLst>
      <p:ext uri="{BB962C8B-B14F-4D97-AF65-F5344CB8AC3E}">
        <p14:creationId xmlns:p14="http://schemas.microsoft.com/office/powerpoint/2010/main" val="2201588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B50E6-2431-4EAB-A7EC-8F9F8A04D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o-RO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6849A9-9096-4682-B749-F8348CBD5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5255" y="4923692"/>
            <a:ext cx="2906745" cy="1934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5AB94B-F9EC-403A-97F6-9981E2D39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406"/>
            <a:ext cx="5143500" cy="6773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2BA287-9954-4C9A-894F-EE3CF144B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7588" y="0"/>
            <a:ext cx="3350162" cy="45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E5C9B7-ACD7-4EAA-8016-BFEBDA638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9231" y="0"/>
            <a:ext cx="3692769" cy="49236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C8484B-60F8-4F6C-AFAE-C15A7CA78BDA}"/>
              </a:ext>
            </a:extLst>
          </p:cNvPr>
          <p:cNvSpPr txBox="1"/>
          <p:nvPr/>
        </p:nvSpPr>
        <p:spPr>
          <a:xfrm>
            <a:off x="3049172" y="3240817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/>
              <a:t>, </a:t>
            </a:r>
            <a:endParaRPr lang="ro-RO" sz="4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6D4669-A990-4B8C-BE67-7746C7AFADBA}"/>
              </a:ext>
            </a:extLst>
          </p:cNvPr>
          <p:cNvSpPr txBox="1"/>
          <p:nvPr/>
        </p:nvSpPr>
        <p:spPr>
          <a:xfrm>
            <a:off x="5843071" y="5228771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800" dirty="0">
                <a:solidFill>
                  <a:srgbClr val="FF0000"/>
                </a:solidFill>
              </a:rPr>
              <a:t>Muzeul Morii de Roșcove 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980394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ECD26E-DD41-4E45-99C7-C8612FDAF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D84852-1A5E-4494-A064-311073A93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26.10.2021</a:t>
            </a:r>
            <a:endParaRPr lang="ro-R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7BF2A-4F74-4FC9-811C-7B1CB93B9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182880"/>
            <a:ext cx="3048000" cy="6675120"/>
          </a:xfrm>
        </p:spPr>
        <p:txBody>
          <a:bodyPr>
            <a:normAutofit/>
          </a:bodyPr>
          <a:lstStyle/>
          <a:p>
            <a:r>
              <a:rPr lang="ro-RO" dirty="0"/>
              <a:t>Dimensiunile rasismului</a:t>
            </a:r>
          </a:p>
          <a:p>
            <a:pPr marL="0" indent="0">
              <a:buNone/>
            </a:pPr>
            <a:r>
              <a:rPr lang="ro-RO" dirty="0"/>
              <a:t>• Abordarea provocărilor studenților migranți</a:t>
            </a:r>
          </a:p>
          <a:p>
            <a:pPr marL="0" indent="0">
              <a:buNone/>
            </a:pPr>
            <a:r>
              <a:rPr lang="ro-RO" dirty="0"/>
              <a:t>• Activități într-o clasă multiculturală</a:t>
            </a:r>
          </a:p>
          <a:p>
            <a:pPr marL="0" indent="0">
              <a:buNone/>
            </a:pPr>
            <a:r>
              <a:rPr lang="ro-RO" dirty="0"/>
              <a:t>• Tratarea incidentelor rasiste</a:t>
            </a:r>
          </a:p>
          <a:p>
            <a:pPr marL="0" indent="0">
              <a:buNone/>
            </a:pPr>
            <a:r>
              <a:rPr lang="ro-RO" dirty="0"/>
              <a:t>• Pași pentru gestionarea incidentelor rasiste</a:t>
            </a: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554812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337</Words>
  <Application>Microsoft Office PowerPoint</Application>
  <PresentationFormat>Widescreen</PresentationFormat>
  <Paragraphs>43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Merg la scoala, am o sansa! 2018-1-TR01-KA229-059950_4</vt:lpstr>
      <vt:lpstr>Scopul și obiectivele urmărite</vt:lpstr>
      <vt:lpstr>23.10.2021</vt:lpstr>
      <vt:lpstr>23.10.2021</vt:lpstr>
      <vt:lpstr>24.10.2021</vt:lpstr>
      <vt:lpstr>Activități care încurajează comunicarea </vt:lpstr>
      <vt:lpstr>25.10.2021 Vizită în centrul vechi al orașului Limassol </vt:lpstr>
      <vt:lpstr>PowerPoint Presentation</vt:lpstr>
      <vt:lpstr>26.10.2021</vt:lpstr>
      <vt:lpstr>PowerPoint Presentation</vt:lpstr>
      <vt:lpstr>• </vt:lpstr>
      <vt:lpstr>Activități de conștientizare și exprimare culturală</vt:lpstr>
      <vt:lpstr>28.10.2021- Prezentarea temei de grup, primirea certificatelor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Merg la scoala, am o sansa! 2018-1-TR01-KA229-059950_4</dc:title>
  <dc:creator> </dc:creator>
  <cp:lastModifiedBy> </cp:lastModifiedBy>
  <cp:revision>3</cp:revision>
  <dcterms:created xsi:type="dcterms:W3CDTF">2021-11-12T08:32:26Z</dcterms:created>
  <dcterms:modified xsi:type="dcterms:W3CDTF">2021-11-22T19:29:53Z</dcterms:modified>
</cp:coreProperties>
</file>